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80" r:id="rId3"/>
    <p:sldId id="259" r:id="rId4"/>
    <p:sldId id="257" r:id="rId5"/>
    <p:sldId id="258" r:id="rId6"/>
    <p:sldId id="260" r:id="rId7"/>
    <p:sldId id="262" r:id="rId8"/>
    <p:sldId id="281" r:id="rId9"/>
    <p:sldId id="261" r:id="rId10"/>
    <p:sldId id="282" r:id="rId11"/>
    <p:sldId id="283" r:id="rId12"/>
    <p:sldId id="285" r:id="rId13"/>
    <p:sldId id="288" r:id="rId14"/>
    <p:sldId id="289" r:id="rId15"/>
    <p:sldId id="284" r:id="rId16"/>
    <p:sldId id="286" r:id="rId17"/>
    <p:sldId id="290" r:id="rId18"/>
    <p:sldId id="287" r:id="rId19"/>
    <p:sldId id="291" r:id="rId20"/>
    <p:sldId id="292" r:id="rId21"/>
    <p:sldId id="293" r:id="rId22"/>
    <p:sldId id="294" r:id="rId23"/>
    <p:sldId id="296" r:id="rId24"/>
    <p:sldId id="295" r:id="rId25"/>
    <p:sldId id="297" r:id="rId26"/>
    <p:sldId id="298" r:id="rId27"/>
    <p:sldId id="299" r:id="rId28"/>
    <p:sldId id="300" r:id="rId29"/>
    <p:sldId id="263" r:id="rId30"/>
    <p:sldId id="274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00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562" autoAdjust="0"/>
  </p:normalViewPr>
  <p:slideViewPr>
    <p:cSldViewPr>
      <p:cViewPr varScale="1">
        <p:scale>
          <a:sx n="113" d="100"/>
          <a:sy n="113" d="100"/>
        </p:scale>
        <p:origin x="-15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B9B9F-A5A9-48C5-B77F-DF5EA83F2B93}" type="datetimeFigureOut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B6D4F-73CD-4378-84DC-15EBD64AE2E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1</a:t>
            </a:fld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18</a:t>
            </a:fld>
            <a:endParaRPr lang="ru-RU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19</a:t>
            </a:fld>
            <a:endParaRPr lang="ru-RU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20</a:t>
            </a:fld>
            <a:endParaRPr lang="ru-RU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21</a:t>
            </a:fld>
            <a:endParaRPr lang="ru-RU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22</a:t>
            </a:fld>
            <a:endParaRPr lang="ru-RU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23</a:t>
            </a:fld>
            <a:endParaRPr lang="ru-RU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24</a:t>
            </a:fld>
            <a:endParaRPr lang="ru-R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25</a:t>
            </a:fld>
            <a:endParaRPr lang="ru-RU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26</a:t>
            </a:fld>
            <a:endParaRPr lang="ru-RU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27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10</a:t>
            </a:fld>
            <a:endParaRPr lang="ru-RU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28</a:t>
            </a:fld>
            <a:endParaRPr lang="ru-RU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29</a:t>
            </a:fld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11</a:t>
            </a:fld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12</a:t>
            </a:fld>
            <a:endParaRPr lang="ru-R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13</a:t>
            </a:fld>
            <a:endParaRPr lang="ru-R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14</a:t>
            </a:fld>
            <a:endParaRPr lang="ru-R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15</a:t>
            </a:fld>
            <a:endParaRPr lang="ru-R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16</a:t>
            </a:fld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B6D4F-73CD-4378-84DC-15EBD64AE2E6}" type="slidenum">
              <a:rPr lang="ru-RU" smtClean="0"/>
              <a:pPr/>
              <a:t>17</a:t>
            </a:fld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86AB-D54E-4A53-8CD9-C2FB579110B0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2DCE-68BB-44F4-BA61-4C6DEEF4F4FC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18DB-EA75-4FA6-B1FE-0FBE8E26E0E9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88666-8628-40C7-AFF8-CD7078613D16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BB56A-2820-4A22-AD0E-C349C7D4FABF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9F40-A7A5-4DCA-AE80-6604DF41EC06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6357A-94AF-4F8C-B368-8CBF47E886F1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2FFB-EC7E-49AE-B5EA-1769AC5DD8CD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FA63-B6DF-4DCC-8EDE-25D18B4D26F9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E3D3-446D-4025-9F1E-32A2533638A1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66A3-D97B-4588-A252-E7E746CB9788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F69CDED-41D8-46B1-A3CF-8338EAE9AD66}" type="datetime1">
              <a:rPr lang="ru-RU" smtClean="0"/>
              <a:pPr/>
              <a:t>18.06.2020</a:t>
            </a:fld>
            <a:endParaRPr lang="ru-RU" dirty="0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1772816"/>
            <a:ext cx="7851648" cy="1396752"/>
          </a:xfrm>
        </p:spPr>
        <p:txBody>
          <a:bodyPr>
            <a:normAutofit fontScale="90000"/>
          </a:bodyPr>
          <a:lstStyle/>
          <a:p>
            <a:pPr algn="ctr"/>
            <a:r>
              <a:rPr lang="ru-RU" i="1" dirty="0" smtClean="0"/>
              <a:t>Выпускная квалификационная работа</a:t>
            </a:r>
            <a:endParaRPr lang="ru-RU" i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55576" y="3429000"/>
            <a:ext cx="7854696" cy="1280584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Разработка информационной системы отдела кадров промышленного предприятия</a:t>
            </a:r>
            <a:endParaRPr lang="ru-RU" sz="2400" dirty="0"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332656"/>
            <a:ext cx="9144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МИНИСТЕРСТВО </a:t>
            </a:r>
            <a:r>
              <a:rPr lang="ru-RU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ПРОМЫШЛЕННОСТИ И ТОРГОВЛИ </a:t>
            </a:r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ТВЕРСКОЙ ОБЛАСТИ</a:t>
            </a:r>
          </a:p>
          <a:p>
            <a:pPr algn="ctr"/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ГОСУДАРСТВЕННОЕ </a:t>
            </a:r>
            <a:r>
              <a:rPr lang="ru-RU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БЮДЖЕТНОЕ ПРОФЕССИОНАЛЬНОЕ ОБРАЗОВАТЕЛЬНОЕ УЧРЕЖДЕНИЕ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ТВЕРСКОЙ </a:t>
            </a:r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ПРОМЫШЛЕННО-ЭКОНОМИЧЕСКИЙ КОЛЛЕДЖ»</a:t>
            </a:r>
          </a:p>
          <a:p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4932040" y="4581128"/>
            <a:ext cx="421196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15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Работу выполнил: студент группы 4-09ПС</a:t>
            </a:r>
          </a:p>
          <a:p>
            <a:pPr algn="just"/>
            <a:r>
              <a:rPr lang="ru-RU" sz="15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Абдуллоев Авазбек Файзуллоевич</a:t>
            </a:r>
            <a:endParaRPr lang="ru-RU" sz="15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932040" y="5302949"/>
            <a:ext cx="421196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15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Руководитель работы: </a:t>
            </a:r>
          </a:p>
          <a:p>
            <a:pPr algn="just"/>
            <a:r>
              <a:rPr lang="ru-RU" sz="15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Малый Алексей Викторович</a:t>
            </a:r>
            <a:endParaRPr lang="ru-RU" sz="15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4067944" y="6381328"/>
            <a:ext cx="136815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500" b="1" dirty="0" smtClean="0">
                <a:latin typeface="Arial" pitchFamily="34" charset="0"/>
                <a:cs typeface="Arial" pitchFamily="34" charset="0"/>
              </a:rPr>
              <a:t>Тверь 2020г.</a:t>
            </a:r>
            <a:endParaRPr lang="ru-RU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0" y="1196752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Специальность 09.02.03 «Программирование в компьютерных системах»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1340768"/>
            <a:ext cx="8085336" cy="5112568"/>
          </a:xfrm>
        </p:spPr>
        <p:txBody>
          <a:bodyPr anchor="t">
            <a:noAutofit/>
          </a:bodyPr>
          <a:lstStyle/>
          <a:p>
            <a:pPr marL="273600" indent="-273600">
              <a:spcBef>
                <a:spcPts val="0"/>
              </a:spcBef>
              <a:buFont typeface="Symbol" pitchFamily="18" charset="2"/>
              <a:buChar char=""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Поиск, сортировка и фильтрация, вывод информации о сотрудниках промышленного предприятия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73600" indent="-273600">
              <a:spcBef>
                <a:spcPts val="0"/>
              </a:spcBef>
              <a:buFont typeface="Symbol" pitchFamily="18" charset="2"/>
              <a:buChar char=""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Разделение прав пользователей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73600" indent="-273600">
              <a:spcBef>
                <a:spcPts val="0"/>
              </a:spcBef>
              <a:buFont typeface="Symbol" pitchFamily="18" charset="2"/>
              <a:buChar char=""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Управление данными о сотрудниках, должностях для пользователя;</a:t>
            </a:r>
          </a:p>
          <a:p>
            <a:pPr marL="273600" indent="-273600">
              <a:spcBef>
                <a:spcPts val="0"/>
              </a:spcBef>
              <a:buFont typeface="Symbol" pitchFamily="18" charset="2"/>
              <a:buChar char=""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Управление учётными данными пользователей, управление данными о сотрудниках, должностях для администратора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Возможности программы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Авторизация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16" name="Рисунок 1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2342174" cy="1844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Рисунок 1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196752"/>
            <a:ext cx="2342175" cy="184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Рисунок 1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3284984"/>
            <a:ext cx="2334536" cy="122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Рисунок 18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7984" y="3284984"/>
            <a:ext cx="3885040" cy="122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Рисунок 19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35896" y="5157192"/>
            <a:ext cx="1682529" cy="1317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Главная форма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6213" y="1175546"/>
            <a:ext cx="4428000" cy="2788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669" y="1167079"/>
            <a:ext cx="4429402" cy="27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9797" y="4035364"/>
            <a:ext cx="4428000" cy="2788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103" y="4021998"/>
            <a:ext cx="4428000" cy="27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115212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Управление учётными данными пользователь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3" cstate="print"/>
          <a:srcRect r="64718" b="70191"/>
          <a:stretch>
            <a:fillRect/>
          </a:stretch>
        </p:blipFill>
        <p:spPr bwMode="auto">
          <a:xfrm>
            <a:off x="179512" y="1700808"/>
            <a:ext cx="2095997" cy="1116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1772816"/>
            <a:ext cx="2596929" cy="99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2924944"/>
            <a:ext cx="2278877" cy="160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79496" y="4365104"/>
            <a:ext cx="2520280" cy="106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57596" y="5517232"/>
            <a:ext cx="2856424" cy="10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95520" y="3030820"/>
            <a:ext cx="2135754" cy="96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8064" y="2780928"/>
            <a:ext cx="3744416" cy="357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1152128"/>
          </a:xfrm>
        </p:spPr>
        <p:txBody>
          <a:bodyPr anchor="ctr">
            <a:noAutofit/>
          </a:bodyPr>
          <a:lstStyle/>
          <a:p>
            <a:pPr algn="ctr"/>
            <a:r>
              <a:rPr lang="ru-RU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Управление учётными данными пользователей</a:t>
            </a:r>
            <a:endParaRPr lang="ru-RU" sz="4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3" cstate="print"/>
          <a:srcRect r="28576" b="40052"/>
          <a:stretch>
            <a:fillRect/>
          </a:stretch>
        </p:blipFill>
        <p:spPr bwMode="auto">
          <a:xfrm>
            <a:off x="107504" y="1772816"/>
            <a:ext cx="242376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861048"/>
            <a:ext cx="3024336" cy="289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4005064"/>
            <a:ext cx="1728192" cy="100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8" y="5517232"/>
            <a:ext cx="1584176" cy="107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08304" y="4318497"/>
            <a:ext cx="1563260" cy="105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27784" y="1772816"/>
            <a:ext cx="2652589" cy="109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08104" y="1772816"/>
            <a:ext cx="3233034" cy="113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76056" y="4271890"/>
            <a:ext cx="1296144" cy="109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04048" y="5453691"/>
            <a:ext cx="2859323" cy="1323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Рисунок 16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12160" y="2971551"/>
            <a:ext cx="2469708" cy="121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Редактирование логина и пароли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3" cstate="print"/>
          <a:srcRect r="64718" b="70191"/>
          <a:stretch>
            <a:fillRect/>
          </a:stretch>
        </p:blipFill>
        <p:spPr bwMode="auto">
          <a:xfrm>
            <a:off x="251520" y="1340768"/>
            <a:ext cx="2095997" cy="111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4" cstate="print"/>
          <a:srcRect r="64851" b="70404"/>
          <a:stretch>
            <a:fillRect/>
          </a:stretch>
        </p:blipFill>
        <p:spPr bwMode="auto">
          <a:xfrm>
            <a:off x="2627784" y="1340768"/>
            <a:ext cx="2088046" cy="110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1340768"/>
            <a:ext cx="2833806" cy="102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636912"/>
            <a:ext cx="2278877" cy="160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0152" y="2564904"/>
            <a:ext cx="2736304" cy="115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6136" y="3933056"/>
            <a:ext cx="3108095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15816" y="2708920"/>
            <a:ext cx="2692252" cy="1218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10" cstate="print"/>
          <a:srcRect l="25489" t="18333" r="40545" b="59048"/>
          <a:stretch>
            <a:fillRect/>
          </a:stretch>
        </p:blipFill>
        <p:spPr bwMode="auto">
          <a:xfrm>
            <a:off x="395536" y="4581128"/>
            <a:ext cx="4512377" cy="1687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Рисунок 16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36096" y="5301208"/>
            <a:ext cx="2688524" cy="1172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115212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Редактирование данных сотрудников предприятия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3" cstate="print"/>
          <a:srcRect b="17687"/>
          <a:stretch>
            <a:fillRect/>
          </a:stretch>
        </p:blipFill>
        <p:spPr bwMode="auto">
          <a:xfrm>
            <a:off x="179512" y="1772816"/>
            <a:ext cx="433743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4725144"/>
            <a:ext cx="1872208" cy="976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 b="18282"/>
          <a:stretch>
            <a:fillRect/>
          </a:stretch>
        </p:blipFill>
        <p:spPr bwMode="auto">
          <a:xfrm>
            <a:off x="4673681" y="1777010"/>
            <a:ext cx="4336828" cy="22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Рисунок 20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1880" y="4725144"/>
            <a:ext cx="2160240" cy="96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Рисунок 2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0192" y="4725144"/>
            <a:ext cx="2376264" cy="98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Добавление данных нового сотрудника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96752"/>
            <a:ext cx="4824536" cy="5444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4941168"/>
            <a:ext cx="338932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Добавление данных нового сотрудника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710" y="1213763"/>
            <a:ext cx="4250280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2327" y="1196752"/>
            <a:ext cx="4465941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Добавление данных нового сотрудника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2"/>
            <a:ext cx="4914111" cy="554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1196752"/>
            <a:ext cx="2664296" cy="103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2319207"/>
            <a:ext cx="2808312" cy="3169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6136" y="5589240"/>
            <a:ext cx="2088232" cy="11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50405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Цель работы</a:t>
            </a:r>
            <a:endParaRPr lang="ru-RU" sz="4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Создание программного обеспечения для автоматизации работы сотрудников отдела кадров.</a:t>
            </a: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Изменение данных сотрудника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14" name="Рисунок 1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2"/>
            <a:ext cx="4529804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1196752"/>
            <a:ext cx="2736304" cy="103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Рисунок 18"/>
          <p:cNvPicPr/>
          <p:nvPr/>
        </p:nvPicPr>
        <p:blipFill>
          <a:blip r:embed="rId5" cstate="print"/>
          <a:srcRect t="-160" b="154"/>
          <a:stretch>
            <a:fillRect/>
          </a:stretch>
        </p:blipFill>
        <p:spPr bwMode="auto">
          <a:xfrm>
            <a:off x="5004048" y="2348880"/>
            <a:ext cx="3765105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Изменение данных сотрудника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356992"/>
            <a:ext cx="2220279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2204864"/>
            <a:ext cx="1656184" cy="94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5" cstate="print"/>
          <a:srcRect l="41372" b="92194"/>
          <a:stretch>
            <a:fillRect/>
          </a:stretch>
        </p:blipFill>
        <p:spPr bwMode="auto">
          <a:xfrm>
            <a:off x="4499992" y="1556792"/>
            <a:ext cx="3483669" cy="52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1556792"/>
            <a:ext cx="3574038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7" cstate="print"/>
          <a:srcRect l="37674" b="79884"/>
          <a:stretch>
            <a:fillRect/>
          </a:stretch>
        </p:blipFill>
        <p:spPr bwMode="auto">
          <a:xfrm>
            <a:off x="4499992" y="4437112"/>
            <a:ext cx="3131840" cy="114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115212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Восстановление данных сотрудника из архива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11" name="Рисунок 10"/>
          <p:cNvPicPr/>
          <p:nvPr/>
        </p:nvPicPr>
        <p:blipFill>
          <a:blip r:embed="rId3" cstate="print"/>
          <a:srcRect r="60954" b="71285"/>
          <a:stretch>
            <a:fillRect/>
          </a:stretch>
        </p:blipFill>
        <p:spPr bwMode="auto">
          <a:xfrm>
            <a:off x="323528" y="1700808"/>
            <a:ext cx="202086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356992"/>
            <a:ext cx="4446624" cy="342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9" y="1700808"/>
            <a:ext cx="2448272" cy="1088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1772816"/>
            <a:ext cx="401940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8640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Восстановление данных сотрудника из архива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 cstate="print"/>
          <a:srcRect b="76980"/>
          <a:stretch>
            <a:fillRect/>
          </a:stretch>
        </p:blipFill>
        <p:spPr bwMode="auto">
          <a:xfrm>
            <a:off x="179512" y="1844824"/>
            <a:ext cx="4464496" cy="11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1757958"/>
            <a:ext cx="3096344" cy="1052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5" cstate="print"/>
          <a:srcRect b="42577"/>
          <a:stretch>
            <a:fillRect/>
          </a:stretch>
        </p:blipFill>
        <p:spPr bwMode="auto">
          <a:xfrm>
            <a:off x="179512" y="3645024"/>
            <a:ext cx="4560681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8579" y="5545807"/>
            <a:ext cx="1800200" cy="1024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4048" y="2972569"/>
            <a:ext cx="2958236" cy="115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8" cstate="print"/>
          <a:srcRect l="37674" b="79884"/>
          <a:stretch>
            <a:fillRect/>
          </a:stretch>
        </p:blipFill>
        <p:spPr bwMode="auto">
          <a:xfrm>
            <a:off x="4932040" y="4259188"/>
            <a:ext cx="3131840" cy="114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Вывод всех данных о сотруднике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24</a:t>
            </a:fld>
            <a:endParaRPr lang="ru-RU" dirty="0"/>
          </a:p>
        </p:txBody>
      </p:sp>
      <p:pic>
        <p:nvPicPr>
          <p:cNvPr id="11" name="Рисунок 10"/>
          <p:cNvPicPr/>
          <p:nvPr/>
        </p:nvPicPr>
        <p:blipFill>
          <a:blip r:embed="rId3" cstate="print"/>
          <a:srcRect l="80369" t="31416" r="4535" b="59700"/>
          <a:stretch>
            <a:fillRect/>
          </a:stretch>
        </p:blipFill>
        <p:spPr bwMode="auto">
          <a:xfrm>
            <a:off x="323528" y="1268760"/>
            <a:ext cx="1536617" cy="56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4" cstate="print"/>
          <a:srcRect l="32887" t="7113" r="32830" b="3624"/>
          <a:stretch>
            <a:fillRect/>
          </a:stretch>
        </p:blipFill>
        <p:spPr bwMode="auto">
          <a:xfrm>
            <a:off x="323528" y="1916832"/>
            <a:ext cx="280569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5" cstate="print"/>
          <a:srcRect l="32837" t="7001" r="32802" b="3206"/>
          <a:stretch>
            <a:fillRect/>
          </a:stretch>
        </p:blipFill>
        <p:spPr bwMode="auto">
          <a:xfrm>
            <a:off x="3347864" y="1916832"/>
            <a:ext cx="281069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6" cstate="print"/>
          <a:srcRect l="32803" t="6906" r="32931" b="3599"/>
          <a:stretch>
            <a:fillRect/>
          </a:stretch>
        </p:blipFill>
        <p:spPr bwMode="auto">
          <a:xfrm>
            <a:off x="6228184" y="1916833"/>
            <a:ext cx="2780639" cy="392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Вывод всех данных о сотруднике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25</a:t>
            </a:fld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 cstate="print"/>
          <a:srcRect l="32965" t="7146" r="32731" b="3712"/>
          <a:stretch>
            <a:fillRect/>
          </a:stretch>
        </p:blipFill>
        <p:spPr bwMode="auto">
          <a:xfrm>
            <a:off x="69404" y="1340768"/>
            <a:ext cx="2962845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4" cstate="print"/>
          <a:srcRect l="32960" t="7302" r="32704" b="3452"/>
          <a:stretch>
            <a:fillRect/>
          </a:stretch>
        </p:blipFill>
        <p:spPr bwMode="auto">
          <a:xfrm>
            <a:off x="3142889" y="1340768"/>
            <a:ext cx="291542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5" cstate="print"/>
          <a:srcRect l="32789" t="7201" r="32780" b="3556"/>
          <a:stretch>
            <a:fillRect/>
          </a:stretch>
        </p:blipFill>
        <p:spPr bwMode="auto">
          <a:xfrm>
            <a:off x="6156176" y="1340768"/>
            <a:ext cx="2925268" cy="410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Сортировка и фильтрация 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26</a:t>
            </a:fld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 cstate="print"/>
          <a:srcRect l="82286" t="83072" r="1559" b="1873"/>
          <a:stretch>
            <a:fillRect/>
          </a:stretch>
        </p:blipFill>
        <p:spPr bwMode="auto">
          <a:xfrm>
            <a:off x="395536" y="1268760"/>
            <a:ext cx="1512168" cy="88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1268760"/>
            <a:ext cx="2765795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19" y="1268760"/>
            <a:ext cx="2765791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2708920"/>
            <a:ext cx="2765793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19" y="4149080"/>
            <a:ext cx="2765795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28184" y="2708920"/>
            <a:ext cx="2808312" cy="1316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2708920"/>
            <a:ext cx="2808313" cy="1316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79912" y="4293096"/>
            <a:ext cx="2448272" cy="100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9992" y="5589240"/>
            <a:ext cx="1706383" cy="9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88224" y="4869160"/>
            <a:ext cx="1634822" cy="1255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Работа с должностями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24744"/>
            <a:ext cx="3586792" cy="225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501008"/>
            <a:ext cx="1421561" cy="87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1" y="4509120"/>
            <a:ext cx="3600401" cy="63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5373216"/>
            <a:ext cx="2131204" cy="89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3928" y="1196752"/>
            <a:ext cx="2478804" cy="114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3928" y="2636912"/>
            <a:ext cx="2469976" cy="126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936" y="4077072"/>
            <a:ext cx="326374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44208" y="4941168"/>
            <a:ext cx="248097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23928" y="5085184"/>
            <a:ext cx="2232248" cy="1192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88224" y="1196751"/>
            <a:ext cx="2304256" cy="1105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620688"/>
            <a:ext cx="9144000" cy="100811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Восстановление информации о должности из архива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28</a:t>
            </a:fld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 cstate="print"/>
          <a:srcRect r="60370" b="71101"/>
          <a:stretch>
            <a:fillRect/>
          </a:stretch>
        </p:blipFill>
        <p:spPr bwMode="auto">
          <a:xfrm>
            <a:off x="179512" y="1772816"/>
            <a:ext cx="2160240" cy="993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1772816"/>
            <a:ext cx="3384376" cy="496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1772816"/>
            <a:ext cx="274572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0" y="704088"/>
            <a:ext cx="9144000" cy="564672"/>
          </a:xfrm>
        </p:spPr>
        <p:txBody>
          <a:bodyPr anchor="ctr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Заключение</a:t>
            </a:r>
          </a:p>
        </p:txBody>
      </p:sp>
      <p:sp>
        <p:nvSpPr>
          <p:cNvPr id="18435" name="Содержимое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14007"/>
          </a:xfrm>
        </p:spPr>
        <p:txBody>
          <a:bodyPr anchor="t">
            <a:noAutofit/>
          </a:bodyPr>
          <a:lstStyle/>
          <a:p>
            <a:pPr marL="358775" indent="-358775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Цели, поставленные в рамках выпускной квалификационной работы, достигнуты:</a:t>
            </a:r>
          </a:p>
          <a:p>
            <a:pPr marL="358775" lvl="0" indent="-358775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Исследована предметная область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58775" lvl="0" indent="-358775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Разработана структура базы данных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58775" lvl="0" indent="-358775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Разработано программное обеспечение для автоматизации работы сотрудников отдела кадров промышленного предприятия;</a:t>
            </a:r>
          </a:p>
          <a:p>
            <a:pPr marL="358775" lvl="0" indent="-358775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Проведена отладка и тестирование приложения;</a:t>
            </a:r>
          </a:p>
          <a:p>
            <a:pPr marL="358775" lvl="0" indent="-358775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Создана документация к ПО.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29</a:t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704088"/>
            <a:ext cx="9144000" cy="564672"/>
          </a:xfrm>
        </p:spPr>
        <p:txBody>
          <a:bodyPr vert="horz" lIns="0" rIns="0" bIns="0"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Основные задачи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46856" y="1340768"/>
            <a:ext cx="8229600" cy="4983832"/>
          </a:xfrm>
        </p:spPr>
        <p:txBody>
          <a:bodyPr/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Исследование предметной области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Разработка структуры базы данных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Разработка программного обеспечения для автоматизации работы отдела кадров;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Отладка и тестирование ПО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Документирование ПО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86101-sveti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00608" y="0"/>
            <a:ext cx="10972800" cy="6858000"/>
          </a:xfrm>
          <a:prstGeom prst="rect">
            <a:avLst/>
          </a:prstGeom>
        </p:spPr>
      </p:pic>
      <p:sp>
        <p:nvSpPr>
          <p:cNvPr id="3" name="Содержимое 7"/>
          <p:cNvSpPr txBox="1">
            <a:spLocks/>
          </p:cNvSpPr>
          <p:nvPr/>
        </p:nvSpPr>
        <p:spPr>
          <a:xfrm>
            <a:off x="0" y="1"/>
            <a:ext cx="9144000" cy="321297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Спасибо за внимания!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30</a:t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Актуальность выбранной темы</a:t>
            </a:r>
            <a:endParaRPr lang="ru-RU" sz="4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Умение правильно вести кадровое делопроизводство в организации очень важно;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Автоматизация упрощает основные процессы работы отдела кадров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 обеспечивает  хранение, быстрый доступ и обработку информации о сотрудниках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576064"/>
          </a:xfrm>
        </p:spPr>
        <p:txBody>
          <a:bodyPr vert="horz" lIns="0" rIns="0" bIns="0"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Назначение программного продукта: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983832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Автоматизация работы сотрудников отдела кадров:</a:t>
            </a:r>
          </a:p>
          <a:p>
            <a:pPr marL="266700" indent="-266700">
              <a:buFont typeface="+mj-lt"/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Уменьшение времени поиска информации о сотрудников;</a:t>
            </a:r>
          </a:p>
          <a:p>
            <a:pPr marL="266700" indent="-2667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Систематизация информации о сотрудников предприятия;</a:t>
            </a:r>
          </a:p>
          <a:p>
            <a:pPr marL="266700" indent="-2667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Вывод личной карточки сотрудников предприятия.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564672"/>
          </a:xfrm>
        </p:spPr>
        <p:txBody>
          <a:bodyPr vert="horz" lIns="0" rIns="0" bIns="0"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Описание предметной области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>
            <a:normAutofit/>
          </a:bodyPr>
          <a:lstStyle/>
          <a:p>
            <a:pPr marL="268288" indent="-268288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Отдел кадров – это структура в организации, которая занимается управлением персоналом.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Основной задачей отдела кадров является правильно учитывать работу сотрудников;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Все сведения о сотрудниках предприятия хранятся в БД на основе личной карточки.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Схема связей базы данных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Содержимое 4" descr="Связи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5656" y="1316664"/>
            <a:ext cx="6376970" cy="5316379"/>
          </a:xfr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5760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Структура алгоритма программы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6" name="Рисунок 5" descr="al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1841" y="1412776"/>
            <a:ext cx="2952328" cy="536786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1340768"/>
            <a:ext cx="8085336" cy="5112568"/>
          </a:xfrm>
        </p:spPr>
        <p:txBody>
          <a:bodyPr anchor="t">
            <a:noAutofit/>
          </a:bodyPr>
          <a:lstStyle/>
          <a:p>
            <a:pPr marL="273600" indent="-27360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Процессор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Pentium G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2020 и выше;</a:t>
            </a:r>
          </a:p>
          <a:p>
            <a:pPr marL="273600" indent="-27360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Оперативной памяти не менее 512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MB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73600" indent="-27360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Объем свободного места на жестком диске не менее 100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Mb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73600" indent="-27360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Манипулятор типа – мышь, клавиатура, монитор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SVGA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 разрешением 1024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768 и выше;</a:t>
            </a:r>
          </a:p>
          <a:p>
            <a:pPr marL="273600" indent="-27360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ОС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Microsoft Windows 7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выше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73600" indent="-27360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работы с базой данных должен быть установлен сервер баз данных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Firebird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версии 2.1, и при необходимости, в качестве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дополнительного инструментария, Devrace BlazeTop.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Технические требования</a:t>
            </a:r>
            <a:endParaRPr lang="ru-RU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1552</TotalTime>
  <Words>486</Words>
  <Application>Microsoft Office PowerPoint</Application>
  <PresentationFormat>Экран (4:3)</PresentationFormat>
  <Paragraphs>122</Paragraphs>
  <Slides>30</Slides>
  <Notes>21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Поток</vt:lpstr>
      <vt:lpstr>Выпускная квалификационная работа</vt:lpstr>
      <vt:lpstr>Цель работы</vt:lpstr>
      <vt:lpstr>Основные задачи</vt:lpstr>
      <vt:lpstr>Актуальность выбранной темы</vt:lpstr>
      <vt:lpstr>Назначение программного продукта:</vt:lpstr>
      <vt:lpstr>Описание предметной области</vt:lpstr>
      <vt:lpstr>Схема связей базы данных</vt:lpstr>
      <vt:lpstr>Структура алгоритма программы</vt:lpstr>
      <vt:lpstr>Технические требования</vt:lpstr>
      <vt:lpstr>Возможности программы</vt:lpstr>
      <vt:lpstr>Авторизация</vt:lpstr>
      <vt:lpstr>Главная форма</vt:lpstr>
      <vt:lpstr>Управление учётными данными пользователь</vt:lpstr>
      <vt:lpstr>Управление учётными данными пользователей</vt:lpstr>
      <vt:lpstr>Редактирование логина и пароли</vt:lpstr>
      <vt:lpstr>Редактирование данных сотрудников предприятия</vt:lpstr>
      <vt:lpstr>Добавление данных нового сотрудника</vt:lpstr>
      <vt:lpstr>Добавление данных нового сотрудника</vt:lpstr>
      <vt:lpstr>Добавление данных нового сотрудника</vt:lpstr>
      <vt:lpstr>Изменение данных сотрудника</vt:lpstr>
      <vt:lpstr>Изменение данных сотрудника</vt:lpstr>
      <vt:lpstr>Восстановление данных сотрудника из архива</vt:lpstr>
      <vt:lpstr>Восстановление данных сотрудника из архива</vt:lpstr>
      <vt:lpstr>Вывод всех данных о сотруднике</vt:lpstr>
      <vt:lpstr>Вывод всех данных о сотруднике</vt:lpstr>
      <vt:lpstr>Сортировка и фильтрация </vt:lpstr>
      <vt:lpstr>Работа с должностями</vt:lpstr>
      <vt:lpstr>Восстановление информации о должности из архива</vt:lpstr>
      <vt:lpstr>Заключение</vt:lpstr>
      <vt:lpstr>Слайд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курсовой работы:</dc:title>
  <dc:creator>Student3-18-9</dc:creator>
  <cp:lastModifiedBy>Avazbek</cp:lastModifiedBy>
  <cp:revision>172</cp:revision>
  <dcterms:created xsi:type="dcterms:W3CDTF">2019-11-15T11:10:55Z</dcterms:created>
  <dcterms:modified xsi:type="dcterms:W3CDTF">2020-06-18T06:19:03Z</dcterms:modified>
</cp:coreProperties>
</file>